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5" r:id="rId9"/>
    <p:sldId id="266" r:id="rId10"/>
    <p:sldId id="264" r:id="rId11"/>
    <p:sldId id="267" r:id="rId12"/>
    <p:sldId id="260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38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4FFF6019-6256-4460-AF59-4713F00242DC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217263C2-D89A-48D7-86B7-D7272DB2A4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FFF6019-6256-4460-AF59-4713F00242DC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17263C2-D89A-48D7-86B7-D7272DB2A4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FFF6019-6256-4460-AF59-4713F00242DC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17263C2-D89A-48D7-86B7-D7272DB2A4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FFF6019-6256-4460-AF59-4713F00242DC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17263C2-D89A-48D7-86B7-D7272DB2A4F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FFF6019-6256-4460-AF59-4713F00242DC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17263C2-D89A-48D7-86B7-D7272DB2A4F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FFF6019-6256-4460-AF59-4713F00242DC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17263C2-D89A-48D7-86B7-D7272DB2A4F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FFF6019-6256-4460-AF59-4713F00242DC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17263C2-D89A-48D7-86B7-D7272DB2A4FB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FFF6019-6256-4460-AF59-4713F00242DC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17263C2-D89A-48D7-86B7-D7272DB2A4F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FFF6019-6256-4460-AF59-4713F00242DC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17263C2-D89A-48D7-86B7-D7272DB2A4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4FFF6019-6256-4460-AF59-4713F00242DC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17263C2-D89A-48D7-86B7-D7272DB2A4FB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4FFF6019-6256-4460-AF59-4713F00242DC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217263C2-D89A-48D7-86B7-D7272DB2A4F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4FFF6019-6256-4460-AF59-4713F00242DC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217263C2-D89A-48D7-86B7-D7272DB2A4F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524000" y="457200"/>
            <a:ext cx="7772400" cy="1829761"/>
          </a:xfrm>
        </p:spPr>
        <p:txBody>
          <a:bodyPr/>
          <a:lstStyle/>
          <a:p>
            <a:r>
              <a:rPr lang="en-US" dirty="0" smtClean="0"/>
              <a:t>Maze Runner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789819"/>
              </p:ext>
            </p:extLst>
          </p:nvPr>
        </p:nvGraphicFramePr>
        <p:xfrm>
          <a:off x="1295400" y="3733800"/>
          <a:ext cx="6096000" cy="1107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8000"/>
                <a:gridCol w="3048000"/>
              </a:tblGrid>
              <a:tr h="1422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Nazia</a:t>
                      </a:r>
                      <a:r>
                        <a:rPr lang="en-US" baseline="0" dirty="0" smtClean="0"/>
                        <a:t> Afrin </a:t>
                      </a:r>
                      <a:r>
                        <a:rPr lang="en-US" baseline="0" dirty="0" err="1" smtClean="0"/>
                        <a:t>Neezi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011 143 007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Shadman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Shadab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011 143 043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588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2428"/>
            <a:ext cx="8229600" cy="4443381"/>
          </a:xfrm>
        </p:spPr>
      </p:pic>
    </p:spTree>
    <p:extLst>
      <p:ext uri="{BB962C8B-B14F-4D97-AF65-F5344CB8AC3E}">
        <p14:creationId xmlns:p14="http://schemas.microsoft.com/office/powerpoint/2010/main" val="66088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98" b="20046"/>
          <a:stretch/>
        </p:blipFill>
        <p:spPr>
          <a:xfrm>
            <a:off x="2209800" y="1143000"/>
            <a:ext cx="5257800" cy="55626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38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67000"/>
            <a:ext cx="8229600" cy="1143000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3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2D/3D game where the player has to traverse through a maze to reach a goal.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Supports user created mazes</a:t>
            </a:r>
          </a:p>
          <a:p>
            <a:pPr lvl="1"/>
            <a:r>
              <a:rPr lang="en-US" dirty="0" smtClean="0"/>
              <a:t>Solves any maze that has a valid solution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14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1369552"/>
              </p:ext>
            </p:extLst>
          </p:nvPr>
        </p:nvGraphicFramePr>
        <p:xfrm>
          <a:off x="457200" y="1481138"/>
          <a:ext cx="8229600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Nazia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Shadab</a:t>
                      </a:r>
                      <a:endParaRPr lang="en-US" dirty="0"/>
                    </a:p>
                  </a:txBody>
                  <a:tcPr/>
                </a:tc>
              </a:tr>
              <a:tr h="609600">
                <a:tc>
                  <a:txBody>
                    <a:bodyPr/>
                    <a:lstStyle/>
                    <a:p>
                      <a:r>
                        <a:rPr lang="en-US" dirty="0" smtClean="0"/>
                        <a:t>2D</a:t>
                      </a:r>
                      <a:r>
                        <a:rPr lang="en-US" baseline="0" dirty="0" smtClean="0"/>
                        <a:t> View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3D</a:t>
                      </a:r>
                      <a:r>
                        <a:rPr lang="en-US" baseline="0" dirty="0" smtClean="0"/>
                        <a:t> View</a:t>
                      </a:r>
                      <a:endParaRPr lang="en-US" dirty="0"/>
                    </a:p>
                  </a:txBody>
                  <a:tcPr/>
                </a:tc>
              </a:tr>
              <a:tr h="609600">
                <a:tc>
                  <a:txBody>
                    <a:bodyPr/>
                    <a:lstStyle/>
                    <a:p>
                      <a:r>
                        <a:rPr lang="en-US" dirty="0" smtClean="0"/>
                        <a:t>Dynamic</a:t>
                      </a:r>
                      <a:r>
                        <a:rPr lang="en-US" baseline="0" dirty="0" smtClean="0"/>
                        <a:t> Map Loading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Path</a:t>
                      </a:r>
                      <a:r>
                        <a:rPr lang="en-US" baseline="0" dirty="0" smtClean="0"/>
                        <a:t> finding</a:t>
                      </a:r>
                      <a:endParaRPr lang="en-US" dirty="0"/>
                    </a:p>
                  </a:txBody>
                  <a:tcPr/>
                </a:tc>
              </a:tr>
              <a:tr h="609600">
                <a:tc>
                  <a:txBody>
                    <a:bodyPr/>
                    <a:lstStyle/>
                    <a:p>
                      <a:r>
                        <a:rPr lang="en-US" dirty="0" smtClean="0"/>
                        <a:t>Compass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Text rendering</a:t>
                      </a:r>
                      <a:endParaRPr lang="en-US" dirty="0"/>
                    </a:p>
                  </a:txBody>
                  <a:tcPr/>
                </a:tc>
              </a:tr>
              <a:tr h="6096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FPS</a:t>
                      </a:r>
                      <a:r>
                        <a:rPr lang="en-US" baseline="0" dirty="0" smtClean="0"/>
                        <a:t> Movement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57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89109"/>
            <a:ext cx="8229600" cy="391001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91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84301"/>
            <a:ext cx="8229600" cy="431963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27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12096"/>
            <a:ext cx="8229600" cy="286404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88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84301"/>
            <a:ext cx="8229600" cy="431963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31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15899"/>
            <a:ext cx="8229600" cy="445644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74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17783"/>
            <a:ext cx="8229600" cy="4452672"/>
          </a:xfrm>
        </p:spPr>
      </p:pic>
    </p:spTree>
    <p:extLst>
      <p:ext uri="{BB962C8B-B14F-4D97-AF65-F5344CB8AC3E}">
        <p14:creationId xmlns:p14="http://schemas.microsoft.com/office/powerpoint/2010/main" val="265057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77</TotalTime>
  <Words>72</Words>
  <Application>Microsoft Office PowerPoint</Application>
  <PresentationFormat>On-screen Show (4:3)</PresentationFormat>
  <Paragraphs>31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Concourse</vt:lpstr>
      <vt:lpstr>Maze Runner</vt:lpstr>
      <vt:lpstr>Introduction</vt:lpstr>
      <vt:lpstr>Tasks</vt:lpstr>
      <vt:lpstr>Screenshots</vt:lpstr>
      <vt:lpstr>Screenshots</vt:lpstr>
      <vt:lpstr>Screenshots</vt:lpstr>
      <vt:lpstr>Screenshots</vt:lpstr>
      <vt:lpstr>Screenshots</vt:lpstr>
      <vt:lpstr>Screenshots</vt:lpstr>
      <vt:lpstr>Screenshots</vt:lpstr>
      <vt:lpstr>Screenshots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Maze Runner</dc:title>
  <dc:creator>student</dc:creator>
  <cp:lastModifiedBy>student</cp:lastModifiedBy>
  <cp:revision>11</cp:revision>
  <dcterms:created xsi:type="dcterms:W3CDTF">2018-09-11T04:11:18Z</dcterms:created>
  <dcterms:modified xsi:type="dcterms:W3CDTF">2018-09-11T05:38:22Z</dcterms:modified>
</cp:coreProperties>
</file>